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D2130EBB-C546-4A5C-9C2A-D3A3C10B8B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00483A-236D-4328-9315-AEB3E43FE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325" y="205502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683D9-823B-4C2C-AD39-1251B0B7F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325" y="4442620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3DADA-19BA-458A-B869-B6116258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FFB4-992E-44DC-B441-3E079ED9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90543-949E-4990-8CB0-CB7F28E3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24C9-428B-4C58-961C-93E30936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0F4DC-FDF9-46C2-BDB4-F07F84AE7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D6011-D028-4A66-8DA3-B42BB009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E5146-8367-4992-8EF7-0BD324DB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5323-C870-4942-9CBE-800DEB61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3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8363E-C575-40AF-A5C5-C7CF837D7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1BE-0010-46A0-84F3-34F39C7B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5ADB-23AE-479C-99AE-E6468C7E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C9C6-0DA1-443C-9EF9-1BE149EA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79B89-D27A-42F8-8C5F-D9613B09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8F29-55EF-40DF-865A-F9DB6E29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D8EC9-5077-4E2E-917F-011CEDFDF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55983-DD76-4E15-B27F-CB7FD183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99E2C-5E09-4A10-BCB3-63905437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66A91-88A5-4DCD-B511-9E901BC3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3912-EFB2-487B-89C2-A48CD2BD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24BA7-7957-47B7-81FD-0824CF6EE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D1B7-E688-494A-AB40-92738E5F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15A1C-AF17-42C9-9231-3031CFFA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F413-84D8-426F-AA10-C99C0088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9AC7-D232-4C4B-9600-CEC84B79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C7F8-112C-465A-AC71-1E61550A5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138BB-3FBF-4AA4-8255-5FB8618D2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0CA8D-8958-45D5-8A96-607CDD32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B95AF-F59F-418F-BB92-1FC5D3D2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FDAB2-16F6-42A4-8107-DCBD9B91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A5B9-E6CB-412B-BDE6-FFE16B4F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5B9FC-6682-44B4-BB10-9F4C2F7BA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A5669-BD07-478F-8B7F-A671F135F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66174-9951-419C-BCC1-CC8E07856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5F85F-0D4C-480A-B20F-61061D5DD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AF793-2925-4ECA-946D-34934259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46FF4-B9DA-4051-AD71-FF5FB5DD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987CD-FE7D-44C6-8260-5B1B6DC3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B8BF-E6CA-4CE7-84EF-CA3BB489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7A54D4-B32C-4EC8-831A-CE20038EA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12955-828C-47DF-A543-B4ABB805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211B0-08E5-40F7-B477-1EACAC17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B13CA-0C3C-4F5B-82DC-978E8792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128A2-7B84-46EB-A3B5-1080A40A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76CCB-8631-482E-8DA2-20E3D8EC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8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5A9A-BA45-44F1-9A13-C38135731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4B33-09B6-466D-B640-763DC0AB2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E0560-4B6C-4EA7-A7B2-E412ACF9B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25B22-0897-4082-9449-9B667EC4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F4BE9-622E-42AA-AE81-A4CDDA2B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A74D3-DC96-4FA6-B5BC-09796A0B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A9F5-0B5E-40A7-8CD5-FFE27B40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8195C2-ECB4-4101-98C1-8E5396FED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175EF-803B-4E9D-A79A-7259C9E3B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A5EA3-4D4A-4F17-86A7-1E05C775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DE32-E44B-4C23-A565-4C60D6E8A55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FA6CE-CBF1-4423-8FB5-96A7803D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B56E4-33D0-4EE2-9259-70BBE08F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C7E4-1015-448D-86CD-94011BC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CCD99D99-B40D-43C3-91A0-10D66FD9C3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6" t="18686" r="22454" b="2245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3F0D3-2277-43F9-9624-92413592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9E878E-E7B6-4BBF-8EEE-79011CAB3000}"/>
              </a:ext>
            </a:extLst>
          </p:cNvPr>
          <p:cNvSpPr/>
          <p:nvPr userDrawn="1"/>
        </p:nvSpPr>
        <p:spPr>
          <a:xfrm>
            <a:off x="0" y="1756617"/>
            <a:ext cx="12192000" cy="453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671DD-2E69-49CD-9217-A2A73EE97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FE9C4-F23D-45EC-BED9-3FD500D69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A8DE32-E44B-4C23-A565-4C60D6E8A555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4D33-6AAD-4188-B508-E81D3E87A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EDBEF-CA7D-4354-ACA9-36051A1D5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6BBC7E4-1015-448D-86CD-94011BC2B2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4E14E2E4-0E37-44A8-B94A-D07A2ED3FF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028" b="18056" l="2969" r="21484">
                        <a14:foregroundMark x1="2969" y1="9444" x2="3359" y2="13889"/>
                        <a14:foregroundMark x1="11328" y1="17639" x2="13438" y2="17361"/>
                        <a14:foregroundMark x1="21016" y1="17639" x2="20703" y2="15833"/>
                        <a14:foregroundMark x1="21484" y1="7083" x2="21328" y2="6389"/>
                        <a14:foregroundMark x1="7187" y1="4583" x2="6953" y2="4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7" t="2393" r="77714" b="80184"/>
          <a:stretch/>
        </p:blipFill>
        <p:spPr>
          <a:xfrm>
            <a:off x="9527041" y="296117"/>
            <a:ext cx="2463347" cy="116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3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A6FF-7682-48C6-AF75-073A6F782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78CA36-1541-42EF-85DA-9B8C240B6F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Author(s) and affiliation(s)</a:t>
            </a:r>
          </a:p>
        </p:txBody>
      </p:sp>
    </p:spTree>
    <p:extLst>
      <p:ext uri="{BB962C8B-B14F-4D97-AF65-F5344CB8AC3E}">
        <p14:creationId xmlns:p14="http://schemas.microsoft.com/office/powerpoint/2010/main" val="850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79C6-715D-44F7-A93D-8B24648D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6241-394F-4BAF-8B2C-87A382489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*maximum 4-5 key points containing key words (not full sentences)*</a:t>
            </a:r>
          </a:p>
          <a:p>
            <a:pPr marL="0" indent="0">
              <a:buNone/>
            </a:pPr>
            <a:r>
              <a:rPr lang="en-US" dirty="0"/>
              <a:t>Table or chart can be displayed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4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9515-AF24-4685-A1D7-AD4E9F12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00B2-9F60-412A-AB52-4E2308CAB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*maximum 4-5 key points containing key words (not full sentences)*</a:t>
            </a:r>
          </a:p>
          <a:p>
            <a:pPr marL="0" indent="0">
              <a:buNone/>
            </a:pPr>
            <a:r>
              <a:rPr lang="en-US" dirty="0"/>
              <a:t>Table or chart can be displayed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6941-3C9D-4DC3-AEBE-D1E5A02B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F897-2417-4E57-BDC3-82CFA63E2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*maximum 4-5 key points containing key words (not full sentences)*</a:t>
            </a:r>
          </a:p>
          <a:p>
            <a:pPr marL="0" indent="0">
              <a:buNone/>
            </a:pPr>
            <a:r>
              <a:rPr lang="en-US" dirty="0"/>
              <a:t>Table or chart can be displayed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A488-91BF-4341-B1FF-0AB8E7C4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8DDB-BC8F-4167-9F1E-F0DD809D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</a:t>
            </a:r>
          </a:p>
          <a:p>
            <a:r>
              <a:rPr lang="en-US" dirty="0"/>
              <a:t>Key point*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*maximum 4-5 key points containing key words (not full sentences)*</a:t>
            </a:r>
          </a:p>
          <a:p>
            <a:pPr marL="0" indent="0">
              <a:buNone/>
            </a:pPr>
            <a:r>
              <a:rPr lang="en-US" dirty="0"/>
              <a:t>Table or chart can be displayed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2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BD8A-5000-40A9-ADE5-B1552AFE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A1E94-2F3C-4509-935A-DE0D9167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references are in the APA style, 7</a:t>
            </a:r>
            <a:r>
              <a:rPr lang="en-US" baseline="30000" dirty="0"/>
              <a:t>th</a:t>
            </a:r>
            <a:r>
              <a:rPr lang="en-US" dirty="0"/>
              <a:t> edition.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8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Title of Presentation</vt:lpstr>
      <vt:lpstr>Introduction</vt:lpstr>
      <vt:lpstr>Data and Method</vt:lpstr>
      <vt:lpstr>Findings and Discussion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Bramanto</dc:creator>
  <cp:lastModifiedBy>Brian Bramanto</cp:lastModifiedBy>
  <cp:revision>3</cp:revision>
  <dcterms:created xsi:type="dcterms:W3CDTF">2021-11-28T09:10:03Z</dcterms:created>
  <dcterms:modified xsi:type="dcterms:W3CDTF">2021-11-28T10:04:12Z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etDate">
    <vt:lpwstr>2021-11-28T09:10:03Z</vt:lpwstr>
  </property>
  <property fmtid="{D5CDD505-2E9C-101B-9397-08002B2CF9AE}" pid="4" name="MSIP_Label_d0484126-3486-41a9-802e-7f1e2277276c_Method">
    <vt:lpwstr>Standard</vt:lpwstr>
  </property>
  <property fmtid="{D5CDD505-2E9C-101B-9397-08002B2CF9AE}" pid="5" name="MSIP_Label_d0484126-3486-41a9-802e-7f1e2277276c_Name">
    <vt:lpwstr>d0484126-3486-41a9-802e-7f1e2277276c</vt:lpwstr>
  </property>
  <property fmtid="{D5CDD505-2E9C-101B-9397-08002B2CF9AE}" pid="6" name="MSIP_Label_d0484126-3486-41a9-802e-7f1e2277276c_SiteId">
    <vt:lpwstr>eec01f8e-737f-43e3-9ed5-f8a59913bd82</vt:lpwstr>
  </property>
  <property fmtid="{D5CDD505-2E9C-101B-9397-08002B2CF9AE}" pid="7" name="MSIP_Label_d0484126-3486-41a9-802e-7f1e2277276c_ActionId">
    <vt:lpwstr>5fc1fa3a-7aba-4422-a1ba-16bc582566c5</vt:lpwstr>
  </property>
  <property fmtid="{D5CDD505-2E9C-101B-9397-08002B2CF9AE}" pid="8" name="MSIP_Label_d0484126-3486-41a9-802e-7f1e2277276c_ContentBits">
    <vt:lpwstr>0</vt:lpwstr>
  </property>
</Properties>
</file>